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eg"/>
</Types>
</file>

<file path=_rels/.rels><?xml version="1.0" encoding="UTF-8" standalone="yes"?>
<Relationships xmlns="http://schemas.openxmlformats.org/package/2006/relationships">
 <Relationship Id="rId3" Type="http://schemas.openxmlformats.org/officeDocument/2006/relationships/extended-properties" Target="docProps/app.xml"/>
 <Relationship Id="rId2" Type="http://schemas.openxmlformats.org/package/2006/relationships/metadata/core-properties" Target="docProps/core.xml"/>
 <Relationship Id="rId1" Type="http://schemas.openxmlformats.org/officeDocument/2006/relationships/officeDocument" Target="ppt/presentation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</p:sldIdLst>
  <p:sldSz cx="9144000" cy="6858000"/>
  <p:notesSz cx="6858000" cy="9144000"/>
</p:presentation>
</file>

<file path=ppt/_rels/presentation.xml.rels><?xml version="1.0" encoding="UTF-8" standalone="yes"?>
<Relationships xmlns="http://schemas.openxmlformats.org/package/2006/relationships">
 <Relationship Id="rId1" Type="http://schemas.openxmlformats.org/officeDocument/2006/relationships/slideMaster" Target="slideMasters/slideMaster1.xml"/>
 <Relationship Id="rId2" Type="http://schemas.openxmlformats.org/officeDocument/2006/relationships/theme" Target="theme/theme1.xml"/>
 <Relationship Id="rId3" Type="http://schemas.openxmlformats.org/officeDocument/2006/relationships/slide" Target="slides/slide1.xml"/>
 <Relationship Id="rId4" Type="http://schemas.openxmlformats.org/officeDocument/2006/relationships/slide" Target="slides/slide2.xml"/>
 <Relationship Id="rId5" Type="http://schemas.openxmlformats.org/officeDocument/2006/relationships/slide" Target="slides/slide3.xml"/>
 <Relationship Id="rId6" Type="http://schemas.openxmlformats.org/officeDocument/2006/relationships/slide" Target="slides/slide4.xml"/>
 <Relationship Id="rId7" Type="http://schemas.openxmlformats.org/officeDocument/2006/relationships/slide" Target="slides/slide5.xml"/>
</Relationships>

</file>

<file path=ppt/slideLayouts/_rels/slideLayout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0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11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2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3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4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5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6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7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8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_rels/slideLayout9.xml.rels><?xml version="1.0" encoding="UTF-8" standalone="yes"?>
<Relationships xmlns="http://schemas.openxmlformats.org/package/2006/relationships">
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 smtClean="0"/>
              <a:t>?#?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1.xml"/>
 <Relationship Id="rId2" Type="http://schemas.openxmlformats.org/officeDocument/2006/relationships/slideLayout" Target="../slideLayouts/slideLayout2.xml"/>
 <Relationship Id="rId3" Type="http://schemas.openxmlformats.org/officeDocument/2006/relationships/slideLayout" Target="../slideLayouts/slideLayout3.xml"/>
 <Relationship Id="rId4" Type="http://schemas.openxmlformats.org/officeDocument/2006/relationships/slideLayout" Target="../slideLayouts/slideLayout4.xml"/>
 <Relationship Id="rId5" Type="http://schemas.openxmlformats.org/officeDocument/2006/relationships/slideLayout" Target="../slideLayouts/slideLayout5.xml"/>
 <Relationship Id="rId6" Type="http://schemas.openxmlformats.org/officeDocument/2006/relationships/slideLayout" Target="../slideLayouts/slideLayout6.xml"/>
 <Relationship Id="rId7" Type="http://schemas.openxmlformats.org/officeDocument/2006/relationships/slideLayout" Target="../slideLayouts/slideLayout7.xml"/>
 <Relationship Id="rId8" Type="http://schemas.openxmlformats.org/officeDocument/2006/relationships/slideLayout" Target="../slideLayouts/slideLayout8.xml"/>
 <Relationship Id="rId9" Type="http://schemas.openxmlformats.org/officeDocument/2006/relationships/slideLayout" Target="../slideLayouts/slideLayout9.xml"/>
 <Relationship Id="rId10" Type="http://schemas.openxmlformats.org/officeDocument/2006/relationships/slideLayout" Target="../slideLayouts/slideLayout10.xml"/>
 <Relationship Id="rId11" Type="http://schemas.openxmlformats.org/officeDocument/2006/relationships/slideLayout" Target="../slideLayouts/slideLayout11.xml"/>
 <Relationship Id="rId1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16/04/2009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&lt;#&gt;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91.jpg"/>
 <Relationship Id="rId3" Type="http://schemas.openxmlformats.org/officeDocument/2006/relationships/image" Target="../media/92.jpg"/>
</Relationships>

</file>

<file path=ppt/slides/_rels/slide2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93.jpg"/>
 <Relationship Id="rId3" Type="http://schemas.openxmlformats.org/officeDocument/2006/relationships/image" Target="../media/94.jpg"/>
 <Relationship Id="rId4" Type="http://schemas.openxmlformats.org/officeDocument/2006/relationships/image" Target="../media/536_thumb_G_13957365168205.jpg"/>
</Relationships>

</file>

<file path=ppt/slides/_rels/slide3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96.jpg"/>
 <Relationship Id="rId3" Type="http://schemas.openxmlformats.org/officeDocument/2006/relationships/image" Target="../media/97.jpg"/>
 <Relationship Id="rId4" Type="http://schemas.openxmlformats.org/officeDocument/2006/relationships/image" Target="../media/661_thumb_G_14002180899548.jpg"/>
</Relationships>

</file>

<file path=ppt/slides/_rels/slide4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99.jpg"/>
 <Relationship Id="rId3" Type="http://schemas.openxmlformats.org/officeDocument/2006/relationships/image" Target="../media/910.jpg"/>
 <Relationship Id="rId4" Type="http://schemas.openxmlformats.org/officeDocument/2006/relationships/image" Target="../media/649_thumb_G_139962237291611.jpg"/>
</Relationships>

</file>

<file path=ppt/slides/_rels/slide5.xml.rels><?xml version="1.0" encoding="UTF-8" standalone="yes"?>
<Relationships xmlns="http://schemas.openxmlformats.org/package/2006/relationships">
 <Relationship Id="rId1" Type="http://schemas.openxmlformats.org/officeDocument/2006/relationships/slideLayout" Target="../slideLayouts/slideLayout7.xml"/>
 <Relationship Id="rId2" Type="http://schemas.openxmlformats.org/officeDocument/2006/relationships/image" Target="../media/912.jpg"/>
 <Relationship Id="rId3" Type="http://schemas.openxmlformats.org/officeDocument/2006/relationships/image" Target="../media/913.jp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53525" cy="6858000"/>
          </a:xfrm>
          <a:prstGeom prst="rect">
            <a:avLst/>
          </a:prstGeom>
        </p:spPr>
      </p:pic>
      <p:pic>
        <p:nvPicPr>
          <p:cNvPr id="2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" y="6381750"/>
            <a:ext cx="504825" cy="3810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952500" y="952500"/>
            <a:ext cx="7620000" cy="571500"/>
          </a:xfrm>
          <a:prstGeom prst="rect"/>
          <a:noFill/>
        </p:spPr>
        <p:txBody>
          <a:bodyPr wrap="square" rtlCol="0">
            <a:spAutoFit/>
          </a:bodyPr>
          <a:lstStyle/>
          <a:p>
            <a:pPr algn="ctr" fontAlgn="base" indent="0" lvl="0"/>
            <a:r>
              <a:rPr b="true" i="false" strike="noStrike" sz="2800" u="none">
                <a:solidFill>
                  <a:srgbClr val="000000"/>
                </a:solidFill>
                <a:latin typeface="Calibri"/>
              </a:rPr>
              <a:t>建设银行</a:t>
            </a:r>
            <a:br/>
          </a:p>
        </p:txBody>
      </p:sp>
      <p:sp>
        <p:nvSpPr>
          <p:cNvPr id="4" name=""/>
          <p:cNvSpPr txBox="1"/>
          <p:nvPr/>
        </p:nvSpPr>
        <p:spPr>
          <a:xfrm rot="0">
            <a:off x="95250" y="1905000"/>
            <a:ext cx="8572500" cy="1905000"/>
          </a:xfrm>
          <a:prstGeom prst="rect"/>
          <a:noFill/>
        </p:spPr>
        <p:txBody>
          <a:bodyPr wrap="square" rtlCol="0">
            <a:spAutoFit/>
          </a:bodyPr>
          <a:lstStyle/>
          <a:p>
            <a:pPr algn="ctr" fontAlgn="base" indent="0" lvl="0"/>
            <a:r>
              <a:rPr b="true" i="false" strike="noStrike" sz="2800" u="none">
                <a:solidFill>
                  <a:srgbClr val="000000"/>
                </a:solidFill>
                <a:latin typeface="Calibri"/>
              </a:rPr>
              <a:t>为其提供的产品如下</a:t>
            </a:r>
            <a:b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53525" cy="6858000"/>
          </a:xfrm>
          <a:prstGeom prst="rect">
            <a:avLst/>
          </a:prstGeom>
        </p:spPr>
      </p:pic>
      <p:pic>
        <p:nvPicPr>
          <p:cNvPr id="2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" y="6381750"/>
            <a:ext cx="504825" cy="381000"/>
          </a:xfrm>
          <a:prstGeom prst="rect">
            <a:avLst/>
          </a:prstGeom>
        </p:spPr>
      </p:pic>
      <p:pic>
        <p:nvPicPr>
          <p:cNvPr id="3" name="PHPPowerPoint logo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952500"/>
            <a:ext cx="2667000" cy="2667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4" name=""/>
          <p:cNvSpPr txBox="1"/>
          <p:nvPr/>
        </p:nvSpPr>
        <p:spPr>
          <a:xfrm rot="0">
            <a:off x="3810000" y="952500"/>
            <a:ext cx="4762500" cy="285750"/>
          </a:xfrm>
          <a:prstGeom prst="rect"/>
          <a:noFill/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true" i="false" strike="noStrike" sz="1800" u="none">
                <a:solidFill>
                  <a:srgbClr val="000000"/>
                </a:solidFill>
                <a:latin typeface="Calibri"/>
              </a:rPr>
              <a:t>DSL-格韵佳缘杯 咖啡/粉色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3810000" y="1571625"/>
            <a:ext cx="4572000" cy="381000"/>
          </a:xfrm>
          <a:prstGeom prst="rect"/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商品品牌：DSL</a:t>
            </a:r>
          </a:p>
        </p:txBody>
      </p:sp>
      <p:sp>
        <p:nvSpPr>
          <p:cNvPr id="6" name=""/>
          <p:cNvSpPr txBox="1"/>
          <p:nvPr/>
        </p:nvSpPr>
        <p:spPr>
          <a:xfrm rot="0">
            <a:off x="3810000" y="1952625"/>
            <a:ext cx="4572000" cy="381000"/>
          </a:xfrm>
          <a:prstGeom prst="rect"/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商品型号：保温杯</a:t>
            </a:r>
          </a:p>
        </p:txBody>
      </p:sp>
      <p:sp>
        <p:nvSpPr>
          <p:cNvPr id="7" name=""/>
          <p:cNvSpPr txBox="1"/>
          <p:nvPr/>
        </p:nvSpPr>
        <p:spPr>
          <a:xfrm rot="0">
            <a:off x="3810000" y="2333625"/>
            <a:ext cx="4572000" cy="381000"/>
          </a:xfrm>
          <a:prstGeom prst="rect"/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市场价：0.00</a:t>
            </a:r>
          </a:p>
        </p:txBody>
      </p:sp>
      <p:sp>
        <p:nvSpPr>
          <p:cNvPr id="8" name=""/>
          <p:cNvSpPr txBox="1"/>
          <p:nvPr/>
        </p:nvSpPr>
        <p:spPr>
          <a:xfrm rot="0">
            <a:off x="3810000" y="2714625"/>
            <a:ext cx="4572000" cy="381000"/>
          </a:xfrm>
          <a:prstGeom prst="rect"/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优惠价：0.00</a:t>
            </a:r>
          </a:p>
        </p:txBody>
      </p:sp>
      <p:sp>
        <p:nvSpPr>
          <p:cNvPr id="9" name=""/>
          <p:cNvSpPr txBox="1"/>
          <p:nvPr/>
        </p:nvSpPr>
        <p:spPr>
          <a:xfrm rot="0">
            <a:off x="285750" y="3810000"/>
            <a:ext cx="8572500" cy="381000"/>
          </a:xfrm>
          <a:prstGeom prst="rect"/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800" u="none">
                <a:solidFill>
                  <a:srgbClr val="000000"/>
                </a:solidFill>
                <a:latin typeface="Calibri"/>
              </a:rPr>
              <a:t>商品描述</a:t>
            </a:r>
          </a:p>
        </p:txBody>
      </p:sp>
      <p:sp>
        <p:nvSpPr>
          <p:cNvPr id="10" name=""/>
          <p:cNvSpPr txBox="1"/>
          <p:nvPr/>
        </p:nvSpPr>
        <p:spPr>
          <a:xfrm rot="0">
            <a:off x="285750" y="4191000"/>
            <a:ext cx="8572500" cy="1905000"/>
          </a:xfrm>
          <a:prstGeom prst="rect"/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/>
            </a:r>
            <a:b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53525" cy="6858000"/>
          </a:xfrm>
          <a:prstGeom prst="rect">
            <a:avLst/>
          </a:prstGeom>
        </p:spPr>
      </p:pic>
      <p:pic>
        <p:nvPicPr>
          <p:cNvPr id="2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" y="6381750"/>
            <a:ext cx="504825" cy="381000"/>
          </a:xfrm>
          <a:prstGeom prst="rect">
            <a:avLst/>
          </a:prstGeom>
        </p:spPr>
      </p:pic>
      <p:pic>
        <p:nvPicPr>
          <p:cNvPr id="3" name="PHPPowerPoint logo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952500"/>
            <a:ext cx="2667000" cy="2667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4" name=""/>
          <p:cNvSpPr txBox="1"/>
          <p:nvPr/>
        </p:nvSpPr>
        <p:spPr>
          <a:xfrm rot="0">
            <a:off x="3810000" y="952500"/>
            <a:ext cx="4762500" cy="285750"/>
          </a:xfrm>
          <a:prstGeom prst="rect"/>
          <a:noFill/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true" i="false" strike="noStrike" sz="1800" u="none">
                <a:solidFill>
                  <a:srgbClr val="000000"/>
                </a:solidFill>
                <a:latin typeface="Calibri"/>
              </a:rPr>
              <a:t>芒果移动电源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3810000" y="1571625"/>
            <a:ext cx="4572000" cy="381000"/>
          </a:xfrm>
          <a:prstGeom prst="rect"/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商品品牌：002GNM</a:t>
            </a:r>
          </a:p>
        </p:txBody>
      </p:sp>
      <p:sp>
        <p:nvSpPr>
          <p:cNvPr id="6" name=""/>
          <p:cNvSpPr txBox="1"/>
          <p:nvPr/>
        </p:nvSpPr>
        <p:spPr>
          <a:xfrm rot="0">
            <a:off x="3810000" y="1952625"/>
            <a:ext cx="4572000" cy="381000"/>
          </a:xfrm>
          <a:prstGeom prst="rect"/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商品型号：移动电源</a:t>
            </a:r>
          </a:p>
        </p:txBody>
      </p:sp>
      <p:sp>
        <p:nvSpPr>
          <p:cNvPr id="7" name=""/>
          <p:cNvSpPr txBox="1"/>
          <p:nvPr/>
        </p:nvSpPr>
        <p:spPr>
          <a:xfrm rot="0">
            <a:off x="3810000" y="2333625"/>
            <a:ext cx="4572000" cy="381000"/>
          </a:xfrm>
          <a:prstGeom prst="rect"/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市场价：268.00</a:t>
            </a:r>
          </a:p>
        </p:txBody>
      </p:sp>
      <p:sp>
        <p:nvSpPr>
          <p:cNvPr id="8" name=""/>
          <p:cNvSpPr txBox="1"/>
          <p:nvPr/>
        </p:nvSpPr>
        <p:spPr>
          <a:xfrm rot="0">
            <a:off x="3810000" y="2714625"/>
            <a:ext cx="4572000" cy="381000"/>
          </a:xfrm>
          <a:prstGeom prst="rect"/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优惠价：225.00</a:t>
            </a:r>
          </a:p>
        </p:txBody>
      </p:sp>
      <p:sp>
        <p:nvSpPr>
          <p:cNvPr id="9" name=""/>
          <p:cNvSpPr txBox="1"/>
          <p:nvPr/>
        </p:nvSpPr>
        <p:spPr>
          <a:xfrm rot="0">
            <a:off x="285750" y="3810000"/>
            <a:ext cx="8572500" cy="381000"/>
          </a:xfrm>
          <a:prstGeom prst="rect"/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800" u="none">
                <a:solidFill>
                  <a:srgbClr val="000000"/>
                </a:solidFill>
                <a:latin typeface="Calibri"/>
              </a:rPr>
              <a:t>商品描述</a:t>
            </a:r>
          </a:p>
        </p:txBody>
      </p:sp>
      <p:sp>
        <p:nvSpPr>
          <p:cNvPr id="10" name=""/>
          <p:cNvSpPr txBox="1"/>
          <p:nvPr/>
        </p:nvSpPr>
        <p:spPr>
          <a:xfrm rot="0">
            <a:off x="285750" y="4191000"/>
            <a:ext cx="8572500" cy="1905000"/>
          </a:xfrm>
          <a:prstGeom prst="rect"/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/>
            </a:r>
            <a:b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53525" cy="6858000"/>
          </a:xfrm>
          <a:prstGeom prst="rect">
            <a:avLst/>
          </a:prstGeom>
        </p:spPr>
      </p:pic>
      <p:pic>
        <p:nvPicPr>
          <p:cNvPr id="2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" y="6381750"/>
            <a:ext cx="504825" cy="381000"/>
          </a:xfrm>
          <a:prstGeom prst="rect">
            <a:avLst/>
          </a:prstGeom>
        </p:spPr>
      </p:pic>
      <p:pic>
        <p:nvPicPr>
          <p:cNvPr id="3" name="PHPPowerPoint logo" descr="PHPPowerPoint 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2000" y="952500"/>
            <a:ext cx="2667000" cy="2667000"/>
          </a:xfrm>
          <a:prstGeom prst="rect">
            <a:avLst/>
          </a:prstGeom>
          <a:effectLst>
            <a:outerShdw blurRad="57150" dist="95250" dir="2700000" algn="br" rotWithShape="0">
              <a:srgbClr val="000000">
                <a:alpha val="50000"/>
              </a:srgbClr>
            </a:outerShdw>
          </a:effectLst>
        </p:spPr>
      </p:pic>
      <p:sp>
        <p:nvSpPr>
          <p:cNvPr id="4" name=""/>
          <p:cNvSpPr txBox="1"/>
          <p:nvPr/>
        </p:nvSpPr>
        <p:spPr>
          <a:xfrm rot="0">
            <a:off x="3810000" y="952500"/>
            <a:ext cx="4762500" cy="285750"/>
          </a:xfrm>
          <a:prstGeom prst="rect"/>
          <a:noFill/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true" i="false" strike="noStrike" sz="1800" u="none">
                <a:solidFill>
                  <a:srgbClr val="000000"/>
                </a:solidFill>
                <a:latin typeface="Calibri"/>
              </a:rPr>
              <a:t>磁化保温玻璃杯</a:t>
            </a:r>
          </a:p>
        </p:txBody>
      </p:sp>
      <p:sp>
        <p:nvSpPr>
          <p:cNvPr id="5" name=""/>
          <p:cNvSpPr txBox="1"/>
          <p:nvPr/>
        </p:nvSpPr>
        <p:spPr>
          <a:xfrm rot="0">
            <a:off x="3810000" y="1571625"/>
            <a:ext cx="4572000" cy="381000"/>
          </a:xfrm>
          <a:prstGeom prst="rect"/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商品品牌：005XC</a:t>
            </a:r>
          </a:p>
        </p:txBody>
      </p:sp>
      <p:sp>
        <p:nvSpPr>
          <p:cNvPr id="6" name=""/>
          <p:cNvSpPr txBox="1"/>
          <p:nvPr/>
        </p:nvSpPr>
        <p:spPr>
          <a:xfrm rot="0">
            <a:off x="3810000" y="1952625"/>
            <a:ext cx="4572000" cy="381000"/>
          </a:xfrm>
          <a:prstGeom prst="rect"/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商品型号：保温杯</a:t>
            </a:r>
          </a:p>
        </p:txBody>
      </p:sp>
      <p:sp>
        <p:nvSpPr>
          <p:cNvPr id="7" name=""/>
          <p:cNvSpPr txBox="1"/>
          <p:nvPr/>
        </p:nvSpPr>
        <p:spPr>
          <a:xfrm rot="0">
            <a:off x="3810000" y="2333625"/>
            <a:ext cx="4572000" cy="381000"/>
          </a:xfrm>
          <a:prstGeom prst="rect"/>
          <a:solidFill>
            <a:srgbClr val="f2f2f2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市场价：129.60</a:t>
            </a:r>
          </a:p>
        </p:txBody>
      </p:sp>
      <p:sp>
        <p:nvSpPr>
          <p:cNvPr id="8" name=""/>
          <p:cNvSpPr txBox="1"/>
          <p:nvPr/>
        </p:nvSpPr>
        <p:spPr>
          <a:xfrm rot="0">
            <a:off x="3810000" y="2714625"/>
            <a:ext cx="4572000" cy="381000"/>
          </a:xfrm>
          <a:prstGeom prst="rect"/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>优惠价：108.00</a:t>
            </a:r>
          </a:p>
        </p:txBody>
      </p:sp>
      <p:sp>
        <p:nvSpPr>
          <p:cNvPr id="9" name=""/>
          <p:cNvSpPr txBox="1"/>
          <p:nvPr/>
        </p:nvSpPr>
        <p:spPr>
          <a:xfrm rot="0">
            <a:off x="285750" y="3810000"/>
            <a:ext cx="8572500" cy="381000"/>
          </a:xfrm>
          <a:prstGeom prst="rect"/>
          <a:solidFill>
            <a:srgbClr val="a6a6a6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800" u="none">
                <a:solidFill>
                  <a:srgbClr val="000000"/>
                </a:solidFill>
                <a:latin typeface="Calibri"/>
              </a:rPr>
              <a:t>商品描述</a:t>
            </a:r>
          </a:p>
        </p:txBody>
      </p:sp>
      <p:sp>
        <p:nvSpPr>
          <p:cNvPr id="10" name=""/>
          <p:cNvSpPr txBox="1"/>
          <p:nvPr/>
        </p:nvSpPr>
        <p:spPr>
          <a:xfrm rot="0">
            <a:off x="285750" y="4191000"/>
            <a:ext cx="8572500" cy="1905000"/>
          </a:xfrm>
          <a:prstGeom prst="rect"/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l" fontAlgn="base" indent="0" lvl="0"/>
            <a:r>
              <a:rPr b="false" i="false" strike="noStrike" sz="1400" u="none">
                <a:solidFill>
                  <a:srgbClr val="000000"/>
                </a:solidFill>
                <a:latin typeface="Calibri"/>
              </a:rPr>
              <a:t/>
            </a:r>
            <a:b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Background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9153525" cy="6858000"/>
          </a:xfrm>
          <a:prstGeom prst="rect">
            <a:avLst/>
          </a:prstGeom>
        </p:spPr>
      </p:pic>
      <p:pic>
        <p:nvPicPr>
          <p:cNvPr id="2" name="PHPPowerPoint logo" descr="PHPPowerPoint 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" y="6381750"/>
            <a:ext cx="504825" cy="381000"/>
          </a:xfrm>
          <a:prstGeom prst="rect">
            <a:avLst/>
          </a:prstGeom>
        </p:spPr>
      </p:pic>
      <p:sp>
        <p:nvSpPr>
          <p:cNvPr id="3" name=""/>
          <p:cNvSpPr txBox="1"/>
          <p:nvPr/>
        </p:nvSpPr>
        <p:spPr>
          <a:xfrm rot="0">
            <a:off x="952500" y="952500"/>
            <a:ext cx="7620000" cy="571500"/>
          </a:xfrm>
          <a:prstGeom prst="rect"/>
          <a:noFill/>
        </p:spPr>
        <p:txBody>
          <a:bodyPr wrap="square" rtlCol="0">
            <a:spAutoFit/>
          </a:bodyPr>
          <a:lstStyle/>
          <a:p>
            <a:pPr algn="ctr" fontAlgn="base" indent="0" lvl="0"/>
            <a:r>
              <a:rPr b="true" i="false" strike="noStrike" sz="2800" u="none">
                <a:solidFill>
                  <a:srgbClr val="000000"/>
                </a:solidFill>
                <a:latin typeface="Calibri"/>
              </a:rPr>
              <a:t>接输入方案结尾</a:t>
            </a:r>
            <a:br/>
          </a:p>
        </p:txBody>
      </p:sp>
      <p:sp>
        <p:nvSpPr>
          <p:cNvPr id="4" name=""/>
          <p:cNvSpPr txBox="1"/>
          <p:nvPr/>
        </p:nvSpPr>
        <p:spPr>
          <a:xfrm rot="0">
            <a:off x="952500" y="1905000"/>
            <a:ext cx="5715000" cy="1905000"/>
          </a:xfrm>
          <a:prstGeom prst="rect"/>
          <a:noFill/>
        </p:spPr>
        <p:txBody>
          <a:bodyPr wrap="square" rtlCol="0">
            <a:spAutoFit/>
          </a:bodyPr>
          <a:lstStyle/>
          <a:p>
            <a:pPr algn="ctr" fontAlgn="base" indent="0" lvl="0"/>
            <a:r>
              <a:rPr b="true" i="false" strike="noStrike" sz="2800" u="none">
                <a:solidFill>
                  <a:srgbClr val="000000"/>
                </a:solidFill>
                <a:latin typeface="Calibri"/>
              </a:rPr>
              <a:t>请输入结尾描述</a:t>
            </a:r>
            <a:b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?? ?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5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Maarten Balliauw</dc:creator>
  <cp:lastModifiedBy>Maarten Balliauw</cp:lastModifiedBy>
  <dcterms:created xsi:type="dcterms:W3CDTF">2016-08-22T06:20:43+00:00</dcterms:created>
  <dcterms:modified xsi:type="dcterms:W3CDTF">2016-08-22T06:20:43+00:00</dcterms:modified>
  <dc:title>Office 2007 PPTX Test Document</dc:title>
  <dc:description>Test document for Office 2007 PPTX, generated using PHP classes.</dc:description>
  <dc:subject>Office 2007 PPTX Test Document</dc:subject>
  <cp:keywords>office 2007 openxml php</cp:keywords>
  <cp:category>Test result file</cp:category>
</cp:coreProperties>
</file>